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7FF9A-F412-6547-A42E-94B2038E006E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DE692-C91A-CA4E-B020-E17F89CD9F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omputer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22" y="477661"/>
            <a:ext cx="8465759" cy="56388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0800000" flipV="1">
            <a:off x="5067185" y="3430143"/>
            <a:ext cx="1366186" cy="360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49656" y="3701534"/>
            <a:ext cx="1904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err="1" smtClean="0">
                <a:solidFill>
                  <a:schemeClr val="bg1"/>
                </a:solidFill>
              </a:rPr>
              <a:t>Computadora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02355" y="4402668"/>
            <a:ext cx="1066800" cy="508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2355" y="4910668"/>
            <a:ext cx="94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 </a:t>
            </a:r>
            <a:r>
              <a:rPr lang="en-US" dirty="0" err="1" smtClean="0">
                <a:solidFill>
                  <a:srgbClr val="FFFFFF"/>
                </a:solidFill>
              </a:rPr>
              <a:t>Silla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3226" y="604335"/>
            <a:ext cx="150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Biblioteca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4628445" y="1608667"/>
            <a:ext cx="310444" cy="52175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938889" y="1761093"/>
            <a:ext cx="123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Estante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1</cp:revision>
  <dcterms:created xsi:type="dcterms:W3CDTF">2013-09-23T18:01:40Z</dcterms:created>
  <dcterms:modified xsi:type="dcterms:W3CDTF">2013-09-23T18:15:07Z</dcterms:modified>
</cp:coreProperties>
</file>